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3AAFBF1-5911-744A-BE94-71F71CD81083}" type="datetimeFigureOut">
              <a:rPr lang="en-US" smtClean="0"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0FCFAB1-C577-3F49-9113-4047F728727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931" y="1649459"/>
            <a:ext cx="7772400" cy="4102673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effectLst>
                  <a:glow rad="63500">
                    <a:schemeClr val="accent4">
                      <a:alpha val="7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FCC</a:t>
            </a:r>
            <a:r>
              <a:rPr lang="en-US" sz="5400" dirty="0" smtClean="0">
                <a:solidFill>
                  <a:schemeClr val="bg1"/>
                </a:solidFill>
              </a:rPr>
              <a:t/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b="1" dirty="0">
                <a:solidFill>
                  <a:schemeClr val="bg1"/>
                </a:solidFill>
                <a:latin typeface="Lucida Handwriting"/>
                <a:cs typeface="Lucida Handwriting"/>
              </a:rPr>
              <a:t>Federal Communications Commission</a:t>
            </a:r>
            <a:r>
              <a:rPr lang="en-US" sz="5400" dirty="0" smtClean="0">
                <a:solidFill>
                  <a:schemeClr val="bg1"/>
                </a:solidFill>
                <a:latin typeface="Lucida Handwriting"/>
                <a:cs typeface="Lucida Handwriting"/>
              </a:rPr>
              <a:t> </a:t>
            </a:r>
            <a:endParaRPr lang="en-US" sz="5400" dirty="0">
              <a:solidFill>
                <a:schemeClr val="bg1"/>
              </a:solidFill>
              <a:latin typeface="Lucida Handwriting"/>
              <a:cs typeface="Lucida Handwriting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910953"/>
            <a:ext cx="4038600" cy="14002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BY: Falynn Elizabeth Lannert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AP American Government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1</a:t>
            </a:r>
            <a:r>
              <a:rPr lang="en-US" sz="2400" baseline="30000" dirty="0" smtClean="0">
                <a:solidFill>
                  <a:schemeClr val="tx1"/>
                </a:solidFill>
              </a:rPr>
              <a:t>st</a:t>
            </a:r>
            <a:r>
              <a:rPr lang="en-US" sz="2400" dirty="0" smtClean="0">
                <a:solidFill>
                  <a:schemeClr val="tx1"/>
                </a:solidFill>
              </a:rPr>
              <a:t> Hour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820" y="284496"/>
            <a:ext cx="3429000" cy="341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3233"/>
            <a:ext cx="9143999" cy="731804"/>
          </a:xfrm>
        </p:spPr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2800" dirty="0" smtClean="0">
                <a:latin typeface="Lucida Handwriting"/>
                <a:cs typeface="Lucida Handwriting"/>
              </a:rPr>
              <a:t>When was it created..</a:t>
            </a:r>
            <a:r>
              <a:rPr lang="en-US" sz="2800" i="1" dirty="0">
                <a:latin typeface="Lucida Handwriting"/>
                <a:cs typeface="Lucida Handwriting"/>
              </a:rPr>
              <a:t> How was it </a:t>
            </a:r>
            <a:r>
              <a:rPr lang="en-US" sz="2800" i="1" dirty="0" smtClean="0">
                <a:latin typeface="Lucida Handwriting"/>
                <a:cs typeface="Lucida Handwriting"/>
              </a:rPr>
              <a:t>created</a:t>
            </a:r>
            <a:r>
              <a:rPr lang="en-US" sz="2800" dirty="0" smtClean="0">
                <a:latin typeface="Lucida Handwriting"/>
                <a:cs typeface="Lucida Handwriting"/>
              </a:rPr>
              <a:t>?  </a:t>
            </a:r>
            <a:endParaRPr lang="en-US" sz="2800" dirty="0">
              <a:latin typeface="Lucida Handwriting"/>
              <a:cs typeface="Lucida Handwriting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288" y="1405037"/>
            <a:ext cx="7556313" cy="414496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>
                <a:latin typeface="Charlemagne Std Bold"/>
                <a:cs typeface="Charlemagne Std Bold"/>
              </a:rPr>
              <a:t> </a:t>
            </a:r>
            <a:r>
              <a:rPr lang="en-US" sz="2400" dirty="0" smtClean="0">
                <a:latin typeface="Charlemagne Std Bold"/>
                <a:cs typeface="Charlemagne Std Bold"/>
              </a:rPr>
              <a:t>June 19</a:t>
            </a:r>
            <a:r>
              <a:rPr lang="en-US" sz="2400" dirty="0" smtClean="0">
                <a:latin typeface="Charlemagne Std Bold"/>
                <a:cs typeface="Charlemagne Std Bold"/>
              </a:rPr>
              <a:t>, 1934</a:t>
            </a:r>
            <a:endParaRPr lang="en-US" sz="2800" dirty="0" smtClean="0">
              <a:latin typeface="Charlemagne Std Bold"/>
              <a:cs typeface="Charlemagne Std Bold"/>
            </a:endParaRPr>
          </a:p>
          <a:p>
            <a:r>
              <a:rPr lang="en-US" sz="2800" dirty="0" smtClean="0">
                <a:latin typeface="Century Gothic"/>
                <a:cs typeface="Century Gothic"/>
              </a:rPr>
              <a:t>Established </a:t>
            </a:r>
            <a:r>
              <a:rPr lang="en-US" sz="2800" dirty="0" smtClean="0">
                <a:latin typeface="Century Gothic"/>
                <a:cs typeface="Century Gothic"/>
              </a:rPr>
              <a:t>by the Communications Act of </a:t>
            </a:r>
            <a:r>
              <a:rPr lang="en-US" sz="2800" dirty="0" smtClean="0">
                <a:latin typeface="Century Gothic"/>
                <a:cs typeface="Century Gothic"/>
              </a:rPr>
              <a:t>1934</a:t>
            </a:r>
          </a:p>
          <a:p>
            <a:pPr lvl="1"/>
            <a:r>
              <a:rPr lang="en-US" sz="2800" dirty="0" smtClean="0">
                <a:latin typeface="Century Gothic"/>
                <a:cs typeface="Century Gothic"/>
              </a:rPr>
              <a:t>F</a:t>
            </a:r>
            <a:r>
              <a:rPr lang="en-US" sz="2800" dirty="0" smtClean="0">
                <a:latin typeface="Century Gothic"/>
                <a:cs typeface="Century Gothic"/>
              </a:rPr>
              <a:t>irst </a:t>
            </a:r>
            <a:r>
              <a:rPr lang="en-US" sz="2800" dirty="0" smtClean="0">
                <a:latin typeface="Century Gothic"/>
                <a:cs typeface="Century Gothic"/>
              </a:rPr>
              <a:t>major overhaul of telecommunications law in almost 62 </a:t>
            </a:r>
            <a:r>
              <a:rPr lang="en-US" sz="2800" dirty="0" smtClean="0">
                <a:latin typeface="Century Gothic"/>
                <a:cs typeface="Century Gothic"/>
              </a:rPr>
              <a:t>years</a:t>
            </a:r>
          </a:p>
          <a:p>
            <a:pPr lvl="1"/>
            <a:r>
              <a:rPr lang="en-US" sz="2800" dirty="0" smtClean="0">
                <a:latin typeface="Century Gothic"/>
                <a:cs typeface="Century Gothic"/>
              </a:rPr>
              <a:t>Goal </a:t>
            </a:r>
            <a:r>
              <a:rPr lang="en-US" sz="2800" dirty="0" smtClean="0">
                <a:latin typeface="Century Gothic"/>
                <a:cs typeface="Century Gothic"/>
              </a:rPr>
              <a:t>of this new law is to let anyone enter any communications business -- to let any communications business compete in any market against any other.</a:t>
            </a:r>
            <a:endParaRPr lang="en-US" sz="2800" dirty="0" smtClean="0">
              <a:latin typeface="Century Gothic"/>
              <a:cs typeface="Century Gothic"/>
            </a:endParaRPr>
          </a:p>
          <a:p>
            <a:r>
              <a:rPr lang="en-US" sz="2800" dirty="0" smtClean="0">
                <a:latin typeface="Century Gothic"/>
                <a:cs typeface="Century Gothic"/>
              </a:rPr>
              <a:t>FCC is.. Regulating </a:t>
            </a:r>
            <a:r>
              <a:rPr lang="en-US" sz="2800" dirty="0" smtClean="0">
                <a:latin typeface="Century Gothic"/>
                <a:cs typeface="Century Gothic"/>
              </a:rPr>
              <a:t>interstate and international communications by radio, television, wire, satellite and </a:t>
            </a:r>
            <a:r>
              <a:rPr lang="en-US" sz="2800" dirty="0" smtClean="0">
                <a:latin typeface="Century Gothic"/>
                <a:cs typeface="Century Gothic"/>
              </a:rPr>
              <a:t>cable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62120"/>
            <a:ext cx="7556313" cy="1116106"/>
          </a:xfrm>
        </p:spPr>
        <p:txBody>
          <a:bodyPr/>
          <a:lstStyle/>
          <a:p>
            <a:pPr lvl="2" algn="l" rtl="0">
              <a:spcBef>
                <a:spcPct val="0"/>
              </a:spcBef>
            </a:pPr>
            <a:r>
              <a:rPr lang="en-US" sz="2400" i="1" dirty="0">
                <a:latin typeface="Lucida Handwriting"/>
                <a:cs typeface="Lucida Handwriting"/>
              </a:rPr>
              <a:t>Which branch of the government has authority over this agency/ commission?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265" y="1053778"/>
            <a:ext cx="7556313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>
                <a:latin typeface="Century Gothic"/>
                <a:cs typeface="Century Gothic"/>
              </a:rPr>
              <a:t>		….. Because?</a:t>
            </a:r>
          </a:p>
          <a:p>
            <a:pPr>
              <a:buNone/>
            </a:pPr>
            <a:r>
              <a:rPr lang="en-US" sz="2200" dirty="0" smtClean="0">
                <a:latin typeface="Century Gothic"/>
                <a:cs typeface="Century Gothic"/>
              </a:rPr>
              <a:t>The </a:t>
            </a:r>
            <a:r>
              <a:rPr lang="en-US" sz="2200" dirty="0" smtClean="0">
                <a:latin typeface="Century Gothic"/>
                <a:cs typeface="Century Gothic"/>
              </a:rPr>
              <a:t>President designates one of the Commissioners to serve as </a:t>
            </a:r>
            <a:r>
              <a:rPr lang="en-US" sz="2200" dirty="0" smtClean="0">
                <a:latin typeface="Century Gothic"/>
                <a:cs typeface="Century Gothic"/>
              </a:rPr>
              <a:t>Chairperson</a:t>
            </a:r>
          </a:p>
          <a:p>
            <a:r>
              <a:rPr lang="en-US" sz="2200" dirty="0" smtClean="0">
                <a:latin typeface="Century Gothic"/>
                <a:cs typeface="Century Gothic"/>
              </a:rPr>
              <a:t>Only three Commissioners may be members of the same political party. None of them can have a financial interest in any Commission-related business</a:t>
            </a:r>
            <a:r>
              <a:rPr lang="en-US" sz="2200" dirty="0" smtClean="0">
                <a:latin typeface="Century Gothic"/>
                <a:cs typeface="Century Gothic"/>
              </a:rPr>
              <a:t>.</a:t>
            </a:r>
          </a:p>
          <a:p>
            <a:r>
              <a:rPr lang="en-US" sz="2200" dirty="0" smtClean="0">
                <a:latin typeface="Century Gothic"/>
                <a:cs typeface="Century Gothic"/>
              </a:rPr>
              <a:t>As the</a:t>
            </a:r>
            <a:r>
              <a:rPr lang="en-US" sz="2200" dirty="0" smtClean="0">
                <a:latin typeface="Century Gothic"/>
                <a:cs typeface="Century Gothic"/>
              </a:rPr>
              <a:t> Chief Executive Officer </a:t>
            </a:r>
            <a:r>
              <a:rPr lang="en-US" sz="2200" dirty="0" smtClean="0">
                <a:latin typeface="Century Gothic"/>
                <a:cs typeface="Century Gothic"/>
              </a:rPr>
              <a:t>of the Commission, the Chairman delegates management and administrative responsibility to the Managing Director</a:t>
            </a:r>
            <a:r>
              <a:rPr lang="en-US" sz="2200" dirty="0" smtClean="0">
                <a:latin typeface="Century Gothic"/>
                <a:cs typeface="Century Gothic"/>
              </a:rPr>
              <a:t>.</a:t>
            </a:r>
          </a:p>
          <a:p>
            <a:r>
              <a:rPr lang="en-US" sz="2200" dirty="0" smtClean="0">
                <a:latin typeface="Century Gothic"/>
                <a:cs typeface="Century Gothic"/>
              </a:rPr>
              <a:t> </a:t>
            </a:r>
            <a:r>
              <a:rPr lang="en-US" sz="2200" dirty="0" smtClean="0">
                <a:latin typeface="Century Gothic"/>
                <a:cs typeface="Century Gothic"/>
              </a:rPr>
              <a:t>The Commissioners supervise all FCC activities, delegating responsibilities to staff units and Bureaus.</a:t>
            </a:r>
            <a:endParaRPr lang="en-US" sz="2200" dirty="0" smtClean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0"/>
            <a:ext cx="7556313" cy="1116106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2400" b="1" dirty="0">
                <a:latin typeface="Lucida Handwriting"/>
                <a:cs typeface="Lucida Handwriting"/>
              </a:rPr>
              <a:t>Mission of Agency/Commission</a:t>
            </a:r>
            <a:r>
              <a:rPr lang="en-US" sz="2400" dirty="0" smtClean="0">
                <a:latin typeface="Lucida Handwriting"/>
                <a:cs typeface="Lucida Handwriting"/>
              </a:rPr>
              <a:t/>
            </a:r>
            <a:br>
              <a:rPr lang="en-US" sz="2400" dirty="0" smtClean="0">
                <a:latin typeface="Lucida Handwriting"/>
                <a:cs typeface="Lucida Handwriting"/>
              </a:rPr>
            </a:br>
            <a:r>
              <a:rPr lang="en-US" sz="2400" i="1" dirty="0">
                <a:latin typeface="Lucida Handwriting"/>
                <a:cs typeface="Lucida Handwriting"/>
              </a:rPr>
              <a:t>What is the current purpose of the Agency/Commission?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52" y="1116106"/>
            <a:ext cx="8309656" cy="5463251"/>
          </a:xfrm>
        </p:spPr>
        <p:txBody>
          <a:bodyPr>
            <a:normAutofit fontScale="85000" lnSpcReduction="20000"/>
          </a:bodyPr>
          <a:lstStyle/>
          <a:p>
            <a:r>
              <a:rPr lang="en-US" sz="2200" dirty="0" smtClean="0">
                <a:latin typeface="Century Gothic"/>
                <a:cs typeface="Century Gothic"/>
              </a:rPr>
              <a:t>Organized </a:t>
            </a:r>
            <a:r>
              <a:rPr lang="en-US" sz="2200" dirty="0" smtClean="0">
                <a:latin typeface="Century Gothic"/>
                <a:cs typeface="Century Gothic"/>
              </a:rPr>
              <a:t>by </a:t>
            </a:r>
            <a:r>
              <a:rPr lang="en-US" sz="2200" dirty="0" smtClean="0">
                <a:latin typeface="Century Gothic"/>
                <a:cs typeface="Century Gothic"/>
              </a:rPr>
              <a:t>function</a:t>
            </a:r>
          </a:p>
          <a:p>
            <a:r>
              <a:rPr lang="en-US" sz="2200" dirty="0" smtClean="0">
                <a:latin typeface="Century Gothic"/>
                <a:cs typeface="Century Gothic"/>
              </a:rPr>
              <a:t>S</a:t>
            </a:r>
            <a:r>
              <a:rPr lang="en-US" sz="2200" dirty="0" smtClean="0">
                <a:latin typeface="Century Gothic"/>
                <a:cs typeface="Century Gothic"/>
              </a:rPr>
              <a:t>even </a:t>
            </a:r>
            <a:r>
              <a:rPr lang="en-US" sz="2200" dirty="0" smtClean="0">
                <a:latin typeface="Century Gothic"/>
                <a:cs typeface="Century Gothic"/>
              </a:rPr>
              <a:t>operating Bureaus and ten Staff </a:t>
            </a:r>
            <a:r>
              <a:rPr lang="en-US" sz="2200" dirty="0" smtClean="0">
                <a:latin typeface="Century Gothic"/>
                <a:cs typeface="Century Gothic"/>
              </a:rPr>
              <a:t>Offices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Consumer &amp; Governmental Affairs</a:t>
            </a:r>
            <a:r>
              <a:rPr lang="en-US" sz="2200" dirty="0" smtClean="0">
                <a:latin typeface="Century Gothic"/>
                <a:cs typeface="Century Gothic"/>
              </a:rPr>
              <a:t> (CGA)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Enforcement Bureau (EB</a:t>
            </a:r>
            <a:r>
              <a:rPr lang="en-US" sz="2200" dirty="0" smtClean="0">
                <a:latin typeface="Century Gothic"/>
                <a:cs typeface="Century Gothic"/>
              </a:rPr>
              <a:t>)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International </a:t>
            </a:r>
            <a:r>
              <a:rPr lang="en-US" sz="2200" dirty="0" smtClean="0">
                <a:latin typeface="Century Gothic"/>
                <a:cs typeface="Century Gothic"/>
              </a:rPr>
              <a:t>Bureau (IB</a:t>
            </a:r>
            <a:r>
              <a:rPr lang="en-US" sz="2200" dirty="0" smtClean="0">
                <a:latin typeface="Century Gothic"/>
                <a:cs typeface="Century Gothic"/>
              </a:rPr>
              <a:t>)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Media Bureau (MB</a:t>
            </a:r>
            <a:r>
              <a:rPr lang="en-US" sz="2200" dirty="0" smtClean="0">
                <a:latin typeface="Century Gothic"/>
                <a:cs typeface="Century Gothic"/>
              </a:rPr>
              <a:t>)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Wireless Telecommunications Services (WCS</a:t>
            </a:r>
            <a:r>
              <a:rPr lang="en-US" sz="2200" dirty="0" smtClean="0">
                <a:latin typeface="Century Gothic"/>
                <a:cs typeface="Century Gothic"/>
              </a:rPr>
              <a:t>)</a:t>
            </a:r>
          </a:p>
          <a:p>
            <a:pPr lvl="1"/>
            <a:r>
              <a:rPr lang="en-US" sz="2200" dirty="0" err="1" smtClean="0">
                <a:latin typeface="Century Gothic"/>
                <a:cs typeface="Century Gothic"/>
              </a:rPr>
              <a:t>Wireline</a:t>
            </a:r>
            <a:r>
              <a:rPr lang="en-US" sz="2200" dirty="0" smtClean="0">
                <a:latin typeface="Century Gothic"/>
                <a:cs typeface="Century Gothic"/>
              </a:rPr>
              <a:t> Competition Bureau (WCB</a:t>
            </a:r>
            <a:r>
              <a:rPr lang="en-US" sz="2200" dirty="0" smtClean="0">
                <a:latin typeface="Century Gothic"/>
                <a:cs typeface="Century Gothic"/>
              </a:rPr>
              <a:t>)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Public Safety and Homeland Security Bureau</a:t>
            </a:r>
            <a:r>
              <a:rPr lang="en-US" sz="2200" dirty="0" smtClean="0">
                <a:latin typeface="Century Gothic"/>
                <a:cs typeface="Century Gothic"/>
              </a:rPr>
              <a:t> </a:t>
            </a:r>
          </a:p>
          <a:p>
            <a:pPr lvl="1"/>
            <a:endParaRPr lang="en-US" sz="2200" dirty="0" smtClean="0">
              <a:latin typeface="Century Gothic"/>
              <a:cs typeface="Century Gothic"/>
            </a:endParaRPr>
          </a:p>
          <a:p>
            <a:pPr lvl="1">
              <a:buNone/>
            </a:pPr>
            <a:r>
              <a:rPr lang="en-US" sz="2400" dirty="0" smtClean="0"/>
              <a:t>FCC's Offices provide support services to the Bureaus. Though the Bureaus and Offices have their individual functions, they regularly work together on FCC issues.</a:t>
            </a:r>
            <a:endParaRPr lang="en-US" sz="2200" dirty="0" smtClean="0">
              <a:latin typeface="Century Gothic"/>
              <a:cs typeface="Century Gothic"/>
            </a:endParaRPr>
          </a:p>
          <a:p>
            <a:r>
              <a:rPr lang="en-US" sz="2200" dirty="0" smtClean="0">
                <a:latin typeface="Century Gothic"/>
                <a:cs typeface="Century Gothic"/>
              </a:rPr>
              <a:t>The </a:t>
            </a:r>
            <a:r>
              <a:rPr lang="en-US" sz="2200" dirty="0" smtClean="0">
                <a:latin typeface="Century Gothic"/>
                <a:cs typeface="Century Gothic"/>
              </a:rPr>
              <a:t>FCC works towards six goals in the areas </a:t>
            </a:r>
            <a:r>
              <a:rPr lang="en-US" sz="2200" dirty="0" smtClean="0">
                <a:latin typeface="Century Gothic"/>
                <a:cs typeface="Century Gothic"/>
              </a:rPr>
              <a:t>of broadband, competitions. The spectrum, the media, public safety, homeland security, and modernizing the FCC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756558"/>
            <a:ext cx="7556313" cy="5369605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Century Gothic"/>
                <a:cs typeface="Century Gothic"/>
              </a:rPr>
              <a:t>The Bureaus’ responsibilities include:</a:t>
            </a:r>
          </a:p>
          <a:p>
            <a:pPr lvl="2"/>
            <a:r>
              <a:rPr lang="en-US" dirty="0" smtClean="0">
                <a:latin typeface="Century Gothic"/>
                <a:cs typeface="Century Gothic"/>
              </a:rPr>
              <a:t> Processing applications for licenses and other filings</a:t>
            </a:r>
          </a:p>
          <a:p>
            <a:pPr lvl="2"/>
            <a:r>
              <a:rPr lang="en-US" dirty="0" smtClean="0">
                <a:latin typeface="Century Gothic"/>
                <a:cs typeface="Century Gothic"/>
              </a:rPr>
              <a:t> Analyzing complain</a:t>
            </a:r>
          </a:p>
          <a:p>
            <a:pPr lvl="2"/>
            <a:r>
              <a:rPr lang="en-US" dirty="0" smtClean="0">
                <a:latin typeface="Century Gothic"/>
                <a:cs typeface="Century Gothic"/>
              </a:rPr>
              <a:t>Conducting investigations</a:t>
            </a:r>
          </a:p>
          <a:p>
            <a:pPr lvl="2"/>
            <a:r>
              <a:rPr lang="en-US" dirty="0" smtClean="0">
                <a:latin typeface="Century Gothic"/>
                <a:cs typeface="Century Gothic"/>
              </a:rPr>
              <a:t>Developing and implementing regulatory programs </a:t>
            </a:r>
          </a:p>
          <a:p>
            <a:pPr lvl="2"/>
            <a:r>
              <a:rPr lang="en-US" dirty="0" smtClean="0">
                <a:latin typeface="Century Gothic"/>
                <a:cs typeface="Century Gothic"/>
              </a:rPr>
              <a:t>taking part in </a:t>
            </a:r>
            <a:r>
              <a:rPr lang="en-US" dirty="0" smtClean="0">
                <a:latin typeface="Century Gothic"/>
                <a:cs typeface="Century Gothic"/>
              </a:rPr>
              <a:t>hearings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Offices </a:t>
            </a:r>
            <a:r>
              <a:rPr lang="en-US" dirty="0" smtClean="0">
                <a:latin typeface="Century Gothic"/>
                <a:cs typeface="Century Gothic"/>
              </a:rPr>
              <a:t>provide support services and they regularly join forces and share expertise in addressing Commission issues</a:t>
            </a:r>
            <a:r>
              <a:rPr lang="en-US" dirty="0" smtClean="0">
                <a:latin typeface="Century Gothic"/>
                <a:cs typeface="Century Gothic"/>
              </a:rPr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FCC's mandated jurisdiction covers the </a:t>
            </a:r>
            <a:r>
              <a:rPr lang="en-US" dirty="0" smtClean="0"/>
              <a:t>50 states</a:t>
            </a:r>
          </a:p>
          <a:p>
            <a:r>
              <a:rPr lang="en-US" dirty="0" smtClean="0"/>
              <a:t>FCC was created "for the purpose of the national defense" and "for the purpose of promoting safety of life and property through the use of wire and radio communications</a:t>
            </a:r>
            <a:r>
              <a:rPr lang="en-US" dirty="0" smtClean="0"/>
              <a:t>.”</a:t>
            </a:r>
          </a:p>
          <a:p>
            <a:endParaRPr lang="en-US" dirty="0" smtClean="0">
              <a:latin typeface="Century Gothic"/>
              <a:cs typeface="Century Gothic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2400" b="1" dirty="0">
                <a:latin typeface="Lucida Handwriting"/>
                <a:cs typeface="Lucida Handwriting"/>
              </a:rPr>
              <a:t>What recent action has this agency/commission taken?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144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cademy Engraved LET"/>
                <a:cs typeface="Academy Engraved LET"/>
              </a:rPr>
              <a:t>FCC Proposes Modernizing and Streamlining Universal Service and </a:t>
            </a:r>
            <a:r>
              <a:rPr lang="en-US" dirty="0" err="1" smtClean="0">
                <a:latin typeface="Academy Engraved LET"/>
                <a:cs typeface="Academy Engraved LET"/>
              </a:rPr>
              <a:t>Intercarrier</a:t>
            </a:r>
            <a:r>
              <a:rPr lang="en-US" dirty="0" smtClean="0">
                <a:latin typeface="Academy Engraved LET"/>
                <a:cs typeface="Academy Engraved LET"/>
              </a:rPr>
              <a:t> Compensation.</a:t>
            </a:r>
            <a:r>
              <a:rPr lang="en-US" dirty="0" smtClean="0"/>
              <a:t> 	-</a:t>
            </a:r>
            <a:r>
              <a:rPr lang="en-US" sz="2400" dirty="0" smtClean="0">
                <a:latin typeface="Century Gothic"/>
                <a:cs typeface="Century Gothic"/>
              </a:rPr>
              <a:t>P</a:t>
            </a:r>
            <a:r>
              <a:rPr lang="en-US" sz="2400" dirty="0" smtClean="0">
                <a:latin typeface="Century Gothic"/>
                <a:cs typeface="Century Gothic"/>
              </a:rPr>
              <a:t>roposed </a:t>
            </a:r>
            <a:r>
              <a:rPr lang="en-US" sz="2400" dirty="0" smtClean="0">
                <a:latin typeface="Century Gothic"/>
                <a:cs typeface="Century Gothic"/>
              </a:rPr>
              <a:t>to modernize and streamline its universal service and </a:t>
            </a:r>
            <a:r>
              <a:rPr lang="en-US" sz="2400" dirty="0" err="1" smtClean="0">
                <a:latin typeface="Century Gothic"/>
                <a:cs typeface="Century Gothic"/>
              </a:rPr>
              <a:t>intercarrier</a:t>
            </a:r>
            <a:r>
              <a:rPr lang="en-US" sz="2400" dirty="0" smtClean="0">
                <a:latin typeface="Century Gothic"/>
                <a:cs typeface="Century Gothic"/>
              </a:rPr>
              <a:t> compensation policies to bring affordable wired and wireless broadband – and the jobs and investment they spur – to all Americans while combating waste and inefficiency.</a:t>
            </a:r>
            <a:endParaRPr lang="en-US" sz="2400" dirty="0" smtClean="0">
              <a:latin typeface="Century Gothic"/>
              <a:cs typeface="Century Gothic"/>
            </a:endParaRPr>
          </a:p>
          <a:p>
            <a:r>
              <a:rPr lang="en-US" sz="2400" dirty="0" smtClean="0">
                <a:latin typeface="Century Gothic"/>
                <a:cs typeface="Century Gothic"/>
              </a:rPr>
              <a:t>FCC’s primary tools for meeting the great infrastructure challenge of our time – bringing robust affordable broadband to all Americans – are locked in the last century</a:t>
            </a:r>
            <a:r>
              <a:rPr lang="en-US" sz="2400" dirty="0" smtClean="0">
                <a:latin typeface="Century Gothic"/>
                <a:cs typeface="Century Gothic"/>
              </a:rPr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02257"/>
            <a:ext cx="7556313" cy="4144963"/>
          </a:xfrm>
        </p:spPr>
        <p:txBody>
          <a:bodyPr/>
          <a:lstStyle/>
          <a:p>
            <a:r>
              <a:rPr lang="en-US" sz="2200" dirty="0" smtClean="0">
                <a:latin typeface="Century Gothic"/>
                <a:cs typeface="Century Gothic"/>
              </a:rPr>
              <a:t>The Universal Service Fund (USF), which helped connect rural America to telephone service, fails to effectively and efficiently target support for broadband in rural areas.</a:t>
            </a:r>
            <a:r>
              <a:rPr lang="en-US" sz="2200" dirty="0" smtClean="0">
                <a:latin typeface="Century Gothic"/>
                <a:cs typeface="Century Gothic"/>
              </a:rPr>
              <a:t> </a:t>
            </a:r>
          </a:p>
          <a:p>
            <a:r>
              <a:rPr lang="en-US" sz="2200" dirty="0" smtClean="0">
                <a:latin typeface="Century Gothic"/>
                <a:cs typeface="Century Gothic"/>
              </a:rPr>
              <a:t>Providing </a:t>
            </a:r>
            <a:r>
              <a:rPr lang="en-US" sz="2200" dirty="0" smtClean="0">
                <a:latin typeface="Century Gothic"/>
                <a:cs typeface="Century Gothic"/>
              </a:rPr>
              <a:t>little or no support in other communities that lack broadband.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2000" b="1" dirty="0">
                <a:latin typeface="Lucida Handwriting"/>
                <a:cs typeface="Lucida Handwriting"/>
              </a:rPr>
              <a:t>Is this agency an example of unnecessary bureaucratic red tape or is it a necessary staple for our democracy? Why?</a:t>
            </a:r>
            <a:r>
              <a:rPr lang="en-US" sz="2000" b="1" dirty="0" smtClean="0">
                <a:latin typeface="Lucida Handwriting"/>
                <a:cs typeface="Lucida Handwriting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dirty="0" smtClean="0">
                <a:latin typeface="Century Gothic"/>
                <a:cs typeface="Century Gothic"/>
              </a:rPr>
              <a:t>Definitely a Necessary Staple for economy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Future is holding strong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Must have in our government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Communications is something we deal with every day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Without the FCC decisions dealing with communications would just be tossed around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Wouldn’t be paid much attention</a:t>
            </a:r>
          </a:p>
          <a:p>
            <a:pPr lvl="1"/>
            <a:r>
              <a:rPr lang="en-US" sz="2200" dirty="0" smtClean="0">
                <a:latin typeface="Century Gothic"/>
                <a:cs typeface="Century Gothic"/>
              </a:rPr>
              <a:t>Good how it is, shouldn’t be altered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2669</TotalTime>
  <Words>605</Words>
  <Application>Microsoft Macintosh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FCC Federal Communications Commission </vt:lpstr>
      <vt:lpstr>When was it created.. How was it created?  </vt:lpstr>
      <vt:lpstr>Which branch of the government has authority over this agency/ commission? </vt:lpstr>
      <vt:lpstr>Mission of Agency/Commission What is the current purpose of the Agency/Commission? </vt:lpstr>
      <vt:lpstr>Slide 5</vt:lpstr>
      <vt:lpstr>What recent action has this agency/commission taken? </vt:lpstr>
      <vt:lpstr>Slide 7</vt:lpstr>
      <vt:lpstr>Is this agency an example of unnecessary bureaucratic red tape or is it a necessary staple for our democracy? Why?  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Federal Communications Commission </dc:title>
  <dc:creator>Falynn Lannert</dc:creator>
  <cp:lastModifiedBy>Falynn Lannert</cp:lastModifiedBy>
  <cp:revision>8</cp:revision>
  <dcterms:created xsi:type="dcterms:W3CDTF">2011-02-08T19:34:17Z</dcterms:created>
  <dcterms:modified xsi:type="dcterms:W3CDTF">2011-02-10T16:03:30Z</dcterms:modified>
</cp:coreProperties>
</file>